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7" r:id="rId1"/>
  </p:sldMasterIdLst>
  <p:notesMasterIdLst>
    <p:notesMasterId r:id="rId4"/>
  </p:notesMasterIdLst>
  <p:handoutMasterIdLst>
    <p:handoutMasterId r:id="rId5"/>
  </p:handoutMasterIdLst>
  <p:sldIdLst>
    <p:sldId id="653" r:id="rId2"/>
    <p:sldId id="654" r:id="rId3"/>
  </p:sldIdLst>
  <p:sldSz cx="10691813" cy="6011863"/>
  <p:notesSz cx="6761163" cy="98821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54E5F03-E54F-8448-9C73-11DB43637929}">
          <p14:sldIdLst>
            <p14:sldId id="653"/>
            <p14:sldId id="654"/>
          </p14:sldIdLst>
        </p14:section>
      </p14:sectionLst>
    </p:ext>
    <p:ext uri="{EFAFB233-063F-42B5-8137-9DF3F51BA10A}">
      <p15:sldGuideLst xmlns:p15="http://schemas.microsoft.com/office/powerpoint/2012/main">
        <p15:guide id="1" pos="260" userDrawn="1">
          <p15:clr>
            <a:srgbClr val="9AA0A6"/>
          </p15:clr>
        </p15:guide>
        <p15:guide id="2" pos="3368" userDrawn="1">
          <p15:clr>
            <a:srgbClr val="9AA0A6"/>
          </p15:clr>
        </p15:guide>
        <p15:guide id="3" orient="horz" pos="1395" userDrawn="1">
          <p15:clr>
            <a:srgbClr val="9AA0A6"/>
          </p15:clr>
        </p15:guide>
        <p15:guide id="4" orient="horz" pos="3549" userDrawn="1">
          <p15:clr>
            <a:srgbClr val="9AA0A6"/>
          </p15:clr>
        </p15:guide>
        <p15:guide id="5" pos="1825" userDrawn="1">
          <p15:clr>
            <a:srgbClr val="9AA0A6"/>
          </p15:clr>
        </p15:guide>
        <p15:guide id="6" pos="6497" userDrawn="1">
          <p15:clr>
            <a:srgbClr val="9AA0A6"/>
          </p15:clr>
        </p15:guide>
        <p15:guide id="7" pos="4932" userDrawn="1">
          <p15:clr>
            <a:srgbClr val="9AA0A6"/>
          </p15:clr>
        </p15:guide>
        <p15:guide id="8" orient="horz" pos="714" userDrawn="1">
          <p15:clr>
            <a:srgbClr val="9AA0A6"/>
          </p15:clr>
        </p15:guide>
        <p15:guide id="9" orient="horz" pos="3390" userDrawn="1">
          <p15:clr>
            <a:srgbClr val="9AA0A6"/>
          </p15:clr>
        </p15:guide>
        <p15:guide id="10" orient="horz" pos="2052" userDrawn="1">
          <p15:clr>
            <a:srgbClr val="9AA0A6"/>
          </p15:clr>
        </p15:guide>
        <p15:guide id="11" orient="horz" pos="238" userDrawn="1">
          <p15:clr>
            <a:srgbClr val="9AA0A6"/>
          </p15:clr>
        </p15:guide>
        <p15:guide id="12" orient="horz" pos="2710" userDrawn="1">
          <p15:clr>
            <a:srgbClr val="9AA0A6"/>
          </p15:clr>
        </p15:guide>
        <p15:guide id="13" pos="3367" userDrawn="1">
          <p15:clr>
            <a:srgbClr val="A4A3A4"/>
          </p15:clr>
        </p15:guide>
        <p15:guide id="14" pos="2347" userDrawn="1">
          <p15:clr>
            <a:srgbClr val="A4A3A4"/>
          </p15:clr>
        </p15:guide>
        <p15:guide id="15" pos="44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оман" initials="Р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DDDFF"/>
    <a:srgbClr val="0FCB37"/>
    <a:srgbClr val="008000"/>
    <a:srgbClr val="009C95"/>
    <a:srgbClr val="B2DBD8"/>
    <a:srgbClr val="003B59"/>
    <a:srgbClr val="CA2324"/>
    <a:srgbClr val="B3D6BC"/>
    <a:srgbClr val="72A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F8C1A5-47FF-4CF1-952D-70DD7D966BAF}">
  <a:tblStyle styleId="{89F8C1A5-47FF-4CF1-952D-70DD7D966B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3" autoAdjust="0"/>
    <p:restoredTop sz="95182" autoAdjust="0"/>
  </p:normalViewPr>
  <p:slideViewPr>
    <p:cSldViewPr snapToGrid="0">
      <p:cViewPr varScale="1">
        <p:scale>
          <a:sx n="126" d="100"/>
          <a:sy n="126" d="100"/>
        </p:scale>
        <p:origin x="1008" y="90"/>
      </p:cViewPr>
      <p:guideLst>
        <p:guide pos="260"/>
        <p:guide pos="3368"/>
        <p:guide orient="horz" pos="1395"/>
        <p:guide orient="horz" pos="3549"/>
        <p:guide pos="1825"/>
        <p:guide pos="6497"/>
        <p:guide pos="4932"/>
        <p:guide orient="horz" pos="714"/>
        <p:guide orient="horz" pos="3390"/>
        <p:guide orient="horz" pos="2052"/>
        <p:guide orient="horz" pos="238"/>
        <p:guide orient="horz" pos="2710"/>
        <p:guide pos="3367"/>
        <p:guide pos="2347"/>
        <p:guide pos="44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-5898" y="-114"/>
      </p:cViewPr>
      <p:guideLst>
        <p:guide orient="horz" pos="311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00" cy="494477"/>
          </a:xfrm>
          <a:prstGeom prst="rect">
            <a:avLst/>
          </a:prstGeom>
        </p:spPr>
        <p:txBody>
          <a:bodyPr vert="horz" lIns="83375" tIns="41688" rIns="83375" bIns="4168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244" y="0"/>
            <a:ext cx="2930500" cy="494477"/>
          </a:xfrm>
          <a:prstGeom prst="rect">
            <a:avLst/>
          </a:prstGeom>
        </p:spPr>
        <p:txBody>
          <a:bodyPr vert="horz" lIns="83375" tIns="41688" rIns="83375" bIns="41688" rtlCol="0"/>
          <a:lstStyle>
            <a:lvl1pPr algn="r">
              <a:defRPr sz="1100"/>
            </a:lvl1pPr>
          </a:lstStyle>
          <a:p>
            <a:fld id="{EDB27ECF-74DD-4B3B-B42F-9755885AA1AA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86245"/>
            <a:ext cx="2930500" cy="494476"/>
          </a:xfrm>
          <a:prstGeom prst="rect">
            <a:avLst/>
          </a:prstGeom>
        </p:spPr>
        <p:txBody>
          <a:bodyPr vert="horz" lIns="83375" tIns="41688" rIns="83375" bIns="4168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244" y="9386245"/>
            <a:ext cx="2930500" cy="494476"/>
          </a:xfrm>
          <a:prstGeom prst="rect">
            <a:avLst/>
          </a:prstGeom>
        </p:spPr>
        <p:txBody>
          <a:bodyPr vert="horz" lIns="83375" tIns="41688" rIns="83375" bIns="41688" rtlCol="0" anchor="b"/>
          <a:lstStyle>
            <a:lvl1pPr algn="r">
              <a:defRPr sz="1100"/>
            </a:lvl1pPr>
          </a:lstStyle>
          <a:p>
            <a:fld id="{7CDB193B-08C0-4A8F-89AF-9596EE813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4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9238" y="633413"/>
            <a:ext cx="5635625" cy="3170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13360" y="4014502"/>
            <a:ext cx="4906884" cy="380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363" tIns="83363" rIns="83363" bIns="8336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2841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84;p13">
            <a:extLst>
              <a:ext uri="{FF2B5EF4-FFF2-40B4-BE49-F238E27FC236}">
                <a16:creationId xmlns:a16="http://schemas.microsoft.com/office/drawing/2014/main" xmlns="" id="{B2AECA09-3B52-CEFE-55A4-1A3BE62E70F9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0" y="708"/>
            <a:ext cx="10698131" cy="601115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87;p13">
            <a:extLst>
              <a:ext uri="{FF2B5EF4-FFF2-40B4-BE49-F238E27FC236}">
                <a16:creationId xmlns:a16="http://schemas.microsoft.com/office/drawing/2014/main" xmlns="" id="{88EFEDA0-1AFF-3555-78C0-1C2D97AD83F8}"/>
              </a:ext>
            </a:extLst>
          </p:cNvPr>
          <p:cNvSpPr/>
          <p:nvPr userDrawn="1"/>
        </p:nvSpPr>
        <p:spPr>
          <a:xfrm>
            <a:off x="-1141865" y="1"/>
            <a:ext cx="937886" cy="354248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CA2324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>
              <a:solidFill>
                <a:srgbClr val="CA23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92;p13">
            <a:extLst>
              <a:ext uri="{FF2B5EF4-FFF2-40B4-BE49-F238E27FC236}">
                <a16:creationId xmlns:a16="http://schemas.microsoft.com/office/drawing/2014/main" xmlns="" id="{80242B94-7374-2915-C886-307616941484}"/>
              </a:ext>
            </a:extLst>
          </p:cNvPr>
          <p:cNvSpPr txBox="1"/>
          <p:nvPr userDrawn="1"/>
        </p:nvSpPr>
        <p:spPr>
          <a:xfrm>
            <a:off x="-1164167" y="65700"/>
            <a:ext cx="938797" cy="20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R202 G35 B36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47" name="Google Shape;87;p13">
            <a:extLst>
              <a:ext uri="{FF2B5EF4-FFF2-40B4-BE49-F238E27FC236}">
                <a16:creationId xmlns:a16="http://schemas.microsoft.com/office/drawing/2014/main" xmlns="" id="{84984978-5DB2-5DF2-6CA4-FE9278734468}"/>
              </a:ext>
            </a:extLst>
          </p:cNvPr>
          <p:cNvSpPr/>
          <p:nvPr userDrawn="1"/>
        </p:nvSpPr>
        <p:spPr>
          <a:xfrm>
            <a:off x="-1142776" y="465993"/>
            <a:ext cx="937886" cy="354248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003B59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92;p13">
            <a:extLst>
              <a:ext uri="{FF2B5EF4-FFF2-40B4-BE49-F238E27FC236}">
                <a16:creationId xmlns:a16="http://schemas.microsoft.com/office/drawing/2014/main" xmlns="" id="{D20349D4-60B3-300E-8B06-0917380F010B}"/>
              </a:ext>
            </a:extLst>
          </p:cNvPr>
          <p:cNvSpPr txBox="1"/>
          <p:nvPr userDrawn="1"/>
        </p:nvSpPr>
        <p:spPr>
          <a:xfrm>
            <a:off x="-1165078" y="531692"/>
            <a:ext cx="938797" cy="20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R0 G59 B89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49" name="Google Shape;87;p13">
            <a:extLst>
              <a:ext uri="{FF2B5EF4-FFF2-40B4-BE49-F238E27FC236}">
                <a16:creationId xmlns:a16="http://schemas.microsoft.com/office/drawing/2014/main" xmlns="" id="{6AB932A4-C42A-05FE-3E99-352D7D7E4FDA}"/>
              </a:ext>
            </a:extLst>
          </p:cNvPr>
          <p:cNvSpPr/>
          <p:nvPr userDrawn="1"/>
        </p:nvSpPr>
        <p:spPr>
          <a:xfrm>
            <a:off x="-1143687" y="911448"/>
            <a:ext cx="937886" cy="354248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009C95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92;p13">
            <a:extLst>
              <a:ext uri="{FF2B5EF4-FFF2-40B4-BE49-F238E27FC236}">
                <a16:creationId xmlns:a16="http://schemas.microsoft.com/office/drawing/2014/main" xmlns="" id="{22ACD6A9-F866-0D24-76B7-7B2E2FA1F035}"/>
              </a:ext>
            </a:extLst>
          </p:cNvPr>
          <p:cNvSpPr txBox="1"/>
          <p:nvPr userDrawn="1"/>
        </p:nvSpPr>
        <p:spPr>
          <a:xfrm>
            <a:off x="-1165989" y="977147"/>
            <a:ext cx="938797" cy="20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R0 G156 B149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51" name="Google Shape;87;p13">
            <a:extLst>
              <a:ext uri="{FF2B5EF4-FFF2-40B4-BE49-F238E27FC236}">
                <a16:creationId xmlns:a16="http://schemas.microsoft.com/office/drawing/2014/main" xmlns="" id="{BA4F2A79-C037-12F0-7877-DA7207D24357}"/>
              </a:ext>
            </a:extLst>
          </p:cNvPr>
          <p:cNvSpPr/>
          <p:nvPr userDrawn="1"/>
        </p:nvSpPr>
        <p:spPr>
          <a:xfrm>
            <a:off x="-1143687" y="1377440"/>
            <a:ext cx="937886" cy="354248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97C22D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92;p13">
            <a:extLst>
              <a:ext uri="{FF2B5EF4-FFF2-40B4-BE49-F238E27FC236}">
                <a16:creationId xmlns:a16="http://schemas.microsoft.com/office/drawing/2014/main" xmlns="" id="{0D085B99-F874-0BA6-5ECE-B30DFEA5EEEB}"/>
              </a:ext>
            </a:extLst>
          </p:cNvPr>
          <p:cNvSpPr txBox="1"/>
          <p:nvPr userDrawn="1"/>
        </p:nvSpPr>
        <p:spPr>
          <a:xfrm>
            <a:off x="-1165989" y="1443139"/>
            <a:ext cx="985024" cy="20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R151 G194 B45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53" name="Google Shape;87;p13">
            <a:extLst>
              <a:ext uri="{FF2B5EF4-FFF2-40B4-BE49-F238E27FC236}">
                <a16:creationId xmlns:a16="http://schemas.microsoft.com/office/drawing/2014/main" xmlns="" id="{7BD12F82-B1A8-2965-4BA2-AE653744DDF5}"/>
              </a:ext>
            </a:extLst>
          </p:cNvPr>
          <p:cNvSpPr/>
          <p:nvPr userDrawn="1"/>
        </p:nvSpPr>
        <p:spPr>
          <a:xfrm>
            <a:off x="-1143687" y="1843432"/>
            <a:ext cx="937886" cy="354248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00A1E4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92;p13">
            <a:extLst>
              <a:ext uri="{FF2B5EF4-FFF2-40B4-BE49-F238E27FC236}">
                <a16:creationId xmlns:a16="http://schemas.microsoft.com/office/drawing/2014/main" xmlns="" id="{3EB829FE-A4F6-8368-D7EC-7E9A138F282B}"/>
              </a:ext>
            </a:extLst>
          </p:cNvPr>
          <p:cNvSpPr txBox="1"/>
          <p:nvPr userDrawn="1"/>
        </p:nvSpPr>
        <p:spPr>
          <a:xfrm>
            <a:off x="-1165989" y="1909131"/>
            <a:ext cx="985024" cy="20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R0 G161 B228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55" name="Google Shape;87;p13">
            <a:extLst>
              <a:ext uri="{FF2B5EF4-FFF2-40B4-BE49-F238E27FC236}">
                <a16:creationId xmlns:a16="http://schemas.microsoft.com/office/drawing/2014/main" xmlns="" id="{205EA81B-B833-CF81-A04A-669067A1216E}"/>
              </a:ext>
            </a:extLst>
          </p:cNvPr>
          <p:cNvSpPr/>
          <p:nvPr userDrawn="1"/>
        </p:nvSpPr>
        <p:spPr>
          <a:xfrm>
            <a:off x="-1143687" y="2309424"/>
            <a:ext cx="937886" cy="354248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70A97F">
              <a:alpha val="99000"/>
            </a:srgbClr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92;p13">
            <a:extLst>
              <a:ext uri="{FF2B5EF4-FFF2-40B4-BE49-F238E27FC236}">
                <a16:creationId xmlns:a16="http://schemas.microsoft.com/office/drawing/2014/main" xmlns="" id="{879651D3-14DE-31BB-A99F-1FFFB46763AE}"/>
              </a:ext>
            </a:extLst>
          </p:cNvPr>
          <p:cNvSpPr txBox="1"/>
          <p:nvPr userDrawn="1"/>
        </p:nvSpPr>
        <p:spPr>
          <a:xfrm>
            <a:off x="-1165990" y="2375123"/>
            <a:ext cx="1026777" cy="20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R112 G169 B127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02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84;p13">
            <a:extLst>
              <a:ext uri="{FF2B5EF4-FFF2-40B4-BE49-F238E27FC236}">
                <a16:creationId xmlns:a16="http://schemas.microsoft.com/office/drawing/2014/main" xmlns="" id="{B2AECA09-3B52-CEFE-55A4-1A3BE62E70F9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3852" y="708"/>
            <a:ext cx="10690426" cy="601115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87;p13">
            <a:extLst>
              <a:ext uri="{FF2B5EF4-FFF2-40B4-BE49-F238E27FC236}">
                <a16:creationId xmlns:a16="http://schemas.microsoft.com/office/drawing/2014/main" xmlns="" id="{88EFEDA0-1AFF-3555-78C0-1C2D97AD83F8}"/>
              </a:ext>
            </a:extLst>
          </p:cNvPr>
          <p:cNvSpPr/>
          <p:nvPr userDrawn="1"/>
        </p:nvSpPr>
        <p:spPr>
          <a:xfrm>
            <a:off x="-1141865" y="1"/>
            <a:ext cx="937886" cy="354248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CA2324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>
              <a:solidFill>
                <a:srgbClr val="CA23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92;p13">
            <a:extLst>
              <a:ext uri="{FF2B5EF4-FFF2-40B4-BE49-F238E27FC236}">
                <a16:creationId xmlns:a16="http://schemas.microsoft.com/office/drawing/2014/main" xmlns="" id="{80242B94-7374-2915-C886-307616941484}"/>
              </a:ext>
            </a:extLst>
          </p:cNvPr>
          <p:cNvSpPr txBox="1"/>
          <p:nvPr userDrawn="1"/>
        </p:nvSpPr>
        <p:spPr>
          <a:xfrm>
            <a:off x="-1164167" y="65700"/>
            <a:ext cx="938797" cy="20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R202 G35 B36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47" name="Google Shape;87;p13">
            <a:extLst>
              <a:ext uri="{FF2B5EF4-FFF2-40B4-BE49-F238E27FC236}">
                <a16:creationId xmlns:a16="http://schemas.microsoft.com/office/drawing/2014/main" xmlns="" id="{84984978-5DB2-5DF2-6CA4-FE9278734468}"/>
              </a:ext>
            </a:extLst>
          </p:cNvPr>
          <p:cNvSpPr/>
          <p:nvPr userDrawn="1"/>
        </p:nvSpPr>
        <p:spPr>
          <a:xfrm>
            <a:off x="-1142776" y="465993"/>
            <a:ext cx="937886" cy="354248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003B59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92;p13">
            <a:extLst>
              <a:ext uri="{FF2B5EF4-FFF2-40B4-BE49-F238E27FC236}">
                <a16:creationId xmlns:a16="http://schemas.microsoft.com/office/drawing/2014/main" xmlns="" id="{D20349D4-60B3-300E-8B06-0917380F010B}"/>
              </a:ext>
            </a:extLst>
          </p:cNvPr>
          <p:cNvSpPr txBox="1"/>
          <p:nvPr userDrawn="1"/>
        </p:nvSpPr>
        <p:spPr>
          <a:xfrm>
            <a:off x="-1165078" y="531692"/>
            <a:ext cx="938797" cy="20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R0 G59 B89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49" name="Google Shape;87;p13">
            <a:extLst>
              <a:ext uri="{FF2B5EF4-FFF2-40B4-BE49-F238E27FC236}">
                <a16:creationId xmlns:a16="http://schemas.microsoft.com/office/drawing/2014/main" xmlns="" id="{6AB932A4-C42A-05FE-3E99-352D7D7E4FDA}"/>
              </a:ext>
            </a:extLst>
          </p:cNvPr>
          <p:cNvSpPr/>
          <p:nvPr userDrawn="1"/>
        </p:nvSpPr>
        <p:spPr>
          <a:xfrm>
            <a:off x="-1143687" y="911448"/>
            <a:ext cx="937886" cy="354248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009C95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92;p13">
            <a:extLst>
              <a:ext uri="{FF2B5EF4-FFF2-40B4-BE49-F238E27FC236}">
                <a16:creationId xmlns:a16="http://schemas.microsoft.com/office/drawing/2014/main" xmlns="" id="{22ACD6A9-F866-0D24-76B7-7B2E2FA1F035}"/>
              </a:ext>
            </a:extLst>
          </p:cNvPr>
          <p:cNvSpPr txBox="1"/>
          <p:nvPr userDrawn="1"/>
        </p:nvSpPr>
        <p:spPr>
          <a:xfrm>
            <a:off x="-1165989" y="977147"/>
            <a:ext cx="938797" cy="20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R0 G156 B149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51" name="Google Shape;87;p13">
            <a:extLst>
              <a:ext uri="{FF2B5EF4-FFF2-40B4-BE49-F238E27FC236}">
                <a16:creationId xmlns:a16="http://schemas.microsoft.com/office/drawing/2014/main" xmlns="" id="{BA4F2A79-C037-12F0-7877-DA7207D24357}"/>
              </a:ext>
            </a:extLst>
          </p:cNvPr>
          <p:cNvSpPr/>
          <p:nvPr userDrawn="1"/>
        </p:nvSpPr>
        <p:spPr>
          <a:xfrm>
            <a:off x="-1143687" y="1377440"/>
            <a:ext cx="937886" cy="354248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97C22D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92;p13">
            <a:extLst>
              <a:ext uri="{FF2B5EF4-FFF2-40B4-BE49-F238E27FC236}">
                <a16:creationId xmlns:a16="http://schemas.microsoft.com/office/drawing/2014/main" xmlns="" id="{0D085B99-F874-0BA6-5ECE-B30DFEA5EEEB}"/>
              </a:ext>
            </a:extLst>
          </p:cNvPr>
          <p:cNvSpPr txBox="1"/>
          <p:nvPr userDrawn="1"/>
        </p:nvSpPr>
        <p:spPr>
          <a:xfrm>
            <a:off x="-1165989" y="1443139"/>
            <a:ext cx="985024" cy="20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R151 G194 B45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53" name="Google Shape;87;p13">
            <a:extLst>
              <a:ext uri="{FF2B5EF4-FFF2-40B4-BE49-F238E27FC236}">
                <a16:creationId xmlns:a16="http://schemas.microsoft.com/office/drawing/2014/main" xmlns="" id="{7BD12F82-B1A8-2965-4BA2-AE653744DDF5}"/>
              </a:ext>
            </a:extLst>
          </p:cNvPr>
          <p:cNvSpPr/>
          <p:nvPr userDrawn="1"/>
        </p:nvSpPr>
        <p:spPr>
          <a:xfrm>
            <a:off x="-1143687" y="1843432"/>
            <a:ext cx="937886" cy="354248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00A1E4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92;p13">
            <a:extLst>
              <a:ext uri="{FF2B5EF4-FFF2-40B4-BE49-F238E27FC236}">
                <a16:creationId xmlns:a16="http://schemas.microsoft.com/office/drawing/2014/main" xmlns="" id="{3EB829FE-A4F6-8368-D7EC-7E9A138F282B}"/>
              </a:ext>
            </a:extLst>
          </p:cNvPr>
          <p:cNvSpPr txBox="1"/>
          <p:nvPr userDrawn="1"/>
        </p:nvSpPr>
        <p:spPr>
          <a:xfrm>
            <a:off x="-1165989" y="1909131"/>
            <a:ext cx="985024" cy="20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R0 G161 B228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55" name="Google Shape;87;p13">
            <a:extLst>
              <a:ext uri="{FF2B5EF4-FFF2-40B4-BE49-F238E27FC236}">
                <a16:creationId xmlns:a16="http://schemas.microsoft.com/office/drawing/2014/main" xmlns="" id="{205EA81B-B833-CF81-A04A-669067A1216E}"/>
              </a:ext>
            </a:extLst>
          </p:cNvPr>
          <p:cNvSpPr/>
          <p:nvPr userDrawn="1"/>
        </p:nvSpPr>
        <p:spPr>
          <a:xfrm>
            <a:off x="-1143687" y="2309424"/>
            <a:ext cx="937886" cy="354248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70A97F">
              <a:alpha val="99000"/>
            </a:srgbClr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92;p13">
            <a:extLst>
              <a:ext uri="{FF2B5EF4-FFF2-40B4-BE49-F238E27FC236}">
                <a16:creationId xmlns:a16="http://schemas.microsoft.com/office/drawing/2014/main" xmlns="" id="{879651D3-14DE-31BB-A99F-1FFFB46763AE}"/>
              </a:ext>
            </a:extLst>
          </p:cNvPr>
          <p:cNvSpPr txBox="1"/>
          <p:nvPr userDrawn="1"/>
        </p:nvSpPr>
        <p:spPr>
          <a:xfrm>
            <a:off x="-1165990" y="2375123"/>
            <a:ext cx="1026777" cy="20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R112 G169 B127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503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4;p13">
            <a:extLst>
              <a:ext uri="{FF2B5EF4-FFF2-40B4-BE49-F238E27FC236}">
                <a16:creationId xmlns:a16="http://schemas.microsoft.com/office/drawing/2014/main" xmlns="" id="{EF2A82B5-DA5B-F963-B34E-83F32E3ED8B7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93729" y="4736"/>
            <a:ext cx="10698130" cy="6007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90;p21">
            <a:extLst>
              <a:ext uri="{FF2B5EF4-FFF2-40B4-BE49-F238E27FC236}">
                <a16:creationId xmlns:a16="http://schemas.microsoft.com/office/drawing/2014/main" xmlns="" id="{9D2C6AA0-AC3A-EC60-7687-1581AABB2AEF}"/>
              </a:ext>
            </a:extLst>
          </p:cNvPr>
          <p:cNvSpPr txBox="1"/>
          <p:nvPr userDrawn="1"/>
        </p:nvSpPr>
        <p:spPr>
          <a:xfrm>
            <a:off x="5370163" y="216976"/>
            <a:ext cx="4339525" cy="59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000" b="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Санаторно-курортное лечение – инструмент для поддержания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000" b="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здоровья медицинского работника </a:t>
            </a:r>
          </a:p>
        </p:txBody>
      </p:sp>
      <p:sp>
        <p:nvSpPr>
          <p:cNvPr id="9" name="Google Shape;228;p19">
            <a:extLst>
              <a:ext uri="{FF2B5EF4-FFF2-40B4-BE49-F238E27FC236}">
                <a16:creationId xmlns:a16="http://schemas.microsoft.com/office/drawing/2014/main" xmlns="" id="{DC3762FD-510E-79CB-13B4-E636EE9F7832}"/>
              </a:ext>
            </a:extLst>
          </p:cNvPr>
          <p:cNvSpPr txBox="1"/>
          <p:nvPr userDrawn="1"/>
        </p:nvSpPr>
        <p:spPr>
          <a:xfrm>
            <a:off x="10003107" y="443398"/>
            <a:ext cx="252242" cy="19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/>
            <a:endParaRPr sz="1000" dirty="0">
              <a:solidFill>
                <a:srgbClr val="CA23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5650774-B5C5-E258-D0D5-5A21C795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042" y="264646"/>
            <a:ext cx="2040598" cy="318475"/>
          </a:xfrm>
          <a:prstGeom prst="rect">
            <a:avLst/>
          </a:prstGeom>
        </p:spPr>
      </p:pic>
      <p:sp>
        <p:nvSpPr>
          <p:cNvPr id="23" name="Google Shape;87;p13">
            <a:extLst>
              <a:ext uri="{FF2B5EF4-FFF2-40B4-BE49-F238E27FC236}">
                <a16:creationId xmlns:a16="http://schemas.microsoft.com/office/drawing/2014/main" xmlns="" id="{7EED976A-E5BD-65E8-11B8-F3061FFA5F78}"/>
              </a:ext>
            </a:extLst>
          </p:cNvPr>
          <p:cNvSpPr/>
          <p:nvPr userDrawn="1"/>
        </p:nvSpPr>
        <p:spPr>
          <a:xfrm>
            <a:off x="-1141865" y="1"/>
            <a:ext cx="937886" cy="354248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CA2324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>
              <a:solidFill>
                <a:srgbClr val="CA23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92;p13">
            <a:extLst>
              <a:ext uri="{FF2B5EF4-FFF2-40B4-BE49-F238E27FC236}">
                <a16:creationId xmlns:a16="http://schemas.microsoft.com/office/drawing/2014/main" xmlns="" id="{8819F3F8-A68E-3EB5-573F-440F210B4084}"/>
              </a:ext>
            </a:extLst>
          </p:cNvPr>
          <p:cNvSpPr txBox="1"/>
          <p:nvPr userDrawn="1"/>
        </p:nvSpPr>
        <p:spPr>
          <a:xfrm>
            <a:off x="-1164167" y="65700"/>
            <a:ext cx="938797" cy="20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R202 G35 B36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25" name="Google Shape;87;p13">
            <a:extLst>
              <a:ext uri="{FF2B5EF4-FFF2-40B4-BE49-F238E27FC236}">
                <a16:creationId xmlns:a16="http://schemas.microsoft.com/office/drawing/2014/main" xmlns="" id="{23BC88CF-631A-75BB-CE40-82ACA8660B79}"/>
              </a:ext>
            </a:extLst>
          </p:cNvPr>
          <p:cNvSpPr/>
          <p:nvPr userDrawn="1"/>
        </p:nvSpPr>
        <p:spPr>
          <a:xfrm>
            <a:off x="-1142776" y="465993"/>
            <a:ext cx="937886" cy="354248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003B59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92;p13">
            <a:extLst>
              <a:ext uri="{FF2B5EF4-FFF2-40B4-BE49-F238E27FC236}">
                <a16:creationId xmlns:a16="http://schemas.microsoft.com/office/drawing/2014/main" xmlns="" id="{8E0B9300-5FD3-DBA0-BAB9-7DC4872BED79}"/>
              </a:ext>
            </a:extLst>
          </p:cNvPr>
          <p:cNvSpPr txBox="1"/>
          <p:nvPr userDrawn="1"/>
        </p:nvSpPr>
        <p:spPr>
          <a:xfrm>
            <a:off x="-1165078" y="531692"/>
            <a:ext cx="938797" cy="20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R0 G59 B89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27" name="Google Shape;87;p13">
            <a:extLst>
              <a:ext uri="{FF2B5EF4-FFF2-40B4-BE49-F238E27FC236}">
                <a16:creationId xmlns:a16="http://schemas.microsoft.com/office/drawing/2014/main" xmlns="" id="{3752542C-9942-6073-A611-CB12B43CB266}"/>
              </a:ext>
            </a:extLst>
          </p:cNvPr>
          <p:cNvSpPr/>
          <p:nvPr userDrawn="1"/>
        </p:nvSpPr>
        <p:spPr>
          <a:xfrm>
            <a:off x="-1143687" y="911448"/>
            <a:ext cx="937886" cy="354248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009C95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92;p13">
            <a:extLst>
              <a:ext uri="{FF2B5EF4-FFF2-40B4-BE49-F238E27FC236}">
                <a16:creationId xmlns:a16="http://schemas.microsoft.com/office/drawing/2014/main" xmlns="" id="{D5B45203-8C54-3527-FC47-64C6707BB5CD}"/>
              </a:ext>
            </a:extLst>
          </p:cNvPr>
          <p:cNvSpPr txBox="1"/>
          <p:nvPr userDrawn="1"/>
        </p:nvSpPr>
        <p:spPr>
          <a:xfrm>
            <a:off x="-1165989" y="977147"/>
            <a:ext cx="938797" cy="20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R0 G156 B149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29" name="Google Shape;87;p13">
            <a:extLst>
              <a:ext uri="{FF2B5EF4-FFF2-40B4-BE49-F238E27FC236}">
                <a16:creationId xmlns:a16="http://schemas.microsoft.com/office/drawing/2014/main" xmlns="" id="{B3A06453-5802-70D6-4CE2-F9A2EB09C7DC}"/>
              </a:ext>
            </a:extLst>
          </p:cNvPr>
          <p:cNvSpPr/>
          <p:nvPr userDrawn="1"/>
        </p:nvSpPr>
        <p:spPr>
          <a:xfrm>
            <a:off x="-1143687" y="1377440"/>
            <a:ext cx="937886" cy="354248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97C22D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92;p13">
            <a:extLst>
              <a:ext uri="{FF2B5EF4-FFF2-40B4-BE49-F238E27FC236}">
                <a16:creationId xmlns:a16="http://schemas.microsoft.com/office/drawing/2014/main" xmlns="" id="{37F775E2-32F8-C668-F7B0-875E5F872569}"/>
              </a:ext>
            </a:extLst>
          </p:cNvPr>
          <p:cNvSpPr txBox="1"/>
          <p:nvPr userDrawn="1"/>
        </p:nvSpPr>
        <p:spPr>
          <a:xfrm>
            <a:off x="-1165989" y="1443139"/>
            <a:ext cx="985024" cy="20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R151 G194 B45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31" name="Google Shape;87;p13">
            <a:extLst>
              <a:ext uri="{FF2B5EF4-FFF2-40B4-BE49-F238E27FC236}">
                <a16:creationId xmlns:a16="http://schemas.microsoft.com/office/drawing/2014/main" xmlns="" id="{6F2A73AF-56D8-8ECA-B343-8539A3AD0969}"/>
              </a:ext>
            </a:extLst>
          </p:cNvPr>
          <p:cNvSpPr/>
          <p:nvPr userDrawn="1"/>
        </p:nvSpPr>
        <p:spPr>
          <a:xfrm>
            <a:off x="-1143687" y="1843432"/>
            <a:ext cx="937886" cy="354248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00A1E4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92;p13">
            <a:extLst>
              <a:ext uri="{FF2B5EF4-FFF2-40B4-BE49-F238E27FC236}">
                <a16:creationId xmlns:a16="http://schemas.microsoft.com/office/drawing/2014/main" xmlns="" id="{4227B3A7-5C6F-1F2D-A3B7-74719B2BCB5A}"/>
              </a:ext>
            </a:extLst>
          </p:cNvPr>
          <p:cNvSpPr txBox="1"/>
          <p:nvPr userDrawn="1"/>
        </p:nvSpPr>
        <p:spPr>
          <a:xfrm>
            <a:off x="-1165989" y="1909131"/>
            <a:ext cx="985024" cy="20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R0 G161 B228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33" name="Google Shape;87;p13">
            <a:extLst>
              <a:ext uri="{FF2B5EF4-FFF2-40B4-BE49-F238E27FC236}">
                <a16:creationId xmlns:a16="http://schemas.microsoft.com/office/drawing/2014/main" xmlns="" id="{FEB38A12-7693-EDBC-45C0-12F9B8589E2C}"/>
              </a:ext>
            </a:extLst>
          </p:cNvPr>
          <p:cNvSpPr/>
          <p:nvPr userDrawn="1"/>
        </p:nvSpPr>
        <p:spPr>
          <a:xfrm>
            <a:off x="-1143687" y="2309424"/>
            <a:ext cx="937886" cy="354248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70A97F">
              <a:alpha val="99000"/>
            </a:srgbClr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92;p13">
            <a:extLst>
              <a:ext uri="{FF2B5EF4-FFF2-40B4-BE49-F238E27FC236}">
                <a16:creationId xmlns:a16="http://schemas.microsoft.com/office/drawing/2014/main" xmlns="" id="{1E24BD26-0CBF-07C7-732D-344753D00EE2}"/>
              </a:ext>
            </a:extLst>
          </p:cNvPr>
          <p:cNvSpPr txBox="1"/>
          <p:nvPr userDrawn="1"/>
        </p:nvSpPr>
        <p:spPr>
          <a:xfrm>
            <a:off x="-1165990" y="2375123"/>
            <a:ext cx="1026777" cy="20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R112 G169 B127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2" name="Google Shape;228;p19">
            <a:extLst>
              <a:ext uri="{FF2B5EF4-FFF2-40B4-BE49-F238E27FC236}">
                <a16:creationId xmlns:a16="http://schemas.microsoft.com/office/drawing/2014/main" xmlns="" id="{D161132B-D41F-E33E-C5E8-C9658988D4C4}"/>
              </a:ext>
            </a:extLst>
          </p:cNvPr>
          <p:cNvSpPr txBox="1"/>
          <p:nvPr userDrawn="1"/>
        </p:nvSpPr>
        <p:spPr>
          <a:xfrm>
            <a:off x="10168279" y="450146"/>
            <a:ext cx="287635" cy="22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/>
            <a:fld id="{FCD5956F-9059-6A4D-8B2C-D132F7CC0CC4}" type="slidenum">
              <a:rPr lang="en-US" sz="1140" smtClean="0">
                <a:solidFill>
                  <a:srgbClr val="CA23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pPr algn="r"/>
              <a:t>‹#›</a:t>
            </a:fld>
            <a:endParaRPr sz="1140" dirty="0">
              <a:solidFill>
                <a:srgbClr val="CA23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98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0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09" r:id="rId3"/>
  </p:sldLayoutIdLst>
  <p:hf hdr="0" ftr="0" dt="0"/>
  <p:txStyles>
    <p:titleStyle>
      <a:lvl1pPr algn="l" defTabSz="801689" rtl="0" eaLnBrk="1" latinLnBrk="0" hangingPunct="1">
        <a:lnSpc>
          <a:spcPct val="85000"/>
        </a:lnSpc>
        <a:spcBef>
          <a:spcPct val="0"/>
        </a:spcBef>
        <a:buNone/>
        <a:defRPr sz="4209" kern="1200" spc="-44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80168" indent="-80168" algn="l" defTabSz="801689" rtl="0" eaLnBrk="1" latinLnBrk="0" hangingPunct="1">
        <a:lnSpc>
          <a:spcPct val="90000"/>
        </a:lnSpc>
        <a:spcBef>
          <a:spcPts val="1052"/>
        </a:spcBef>
        <a:spcAft>
          <a:spcPts val="175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75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36709" indent="-160338" algn="l" defTabSz="80168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accent1"/>
        </a:buClr>
        <a:buFont typeface="Calibri" pitchFamily="34" charset="0"/>
        <a:buChar char="◦"/>
        <a:defRPr sz="157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97047" indent="-160338" algn="l" defTabSz="80168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accent1"/>
        </a:buClr>
        <a:buFont typeface="Calibri" pitchFamily="34" charset="0"/>
        <a:buChar char="◦"/>
        <a:defRPr sz="122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57385" indent="-160338" algn="l" defTabSz="80168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accent1"/>
        </a:buClr>
        <a:buFont typeface="Calibri" pitchFamily="34" charset="0"/>
        <a:buChar char="◦"/>
        <a:defRPr sz="122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17723" indent="-160338" algn="l" defTabSz="80168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accent1"/>
        </a:buClr>
        <a:buFont typeface="Calibri" pitchFamily="34" charset="0"/>
        <a:buChar char="◦"/>
        <a:defRPr sz="122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964412" indent="-200422" algn="l" defTabSz="80168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accent1"/>
        </a:buClr>
        <a:buFont typeface="Calibri" pitchFamily="34" charset="0"/>
        <a:buChar char="◦"/>
        <a:defRPr sz="122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139760" indent="-200422" algn="l" defTabSz="80168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accent1"/>
        </a:buClr>
        <a:buFont typeface="Calibri" pitchFamily="34" charset="0"/>
        <a:buChar char="◦"/>
        <a:defRPr sz="122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315107" indent="-200422" algn="l" defTabSz="80168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accent1"/>
        </a:buClr>
        <a:buFont typeface="Calibri" pitchFamily="34" charset="0"/>
        <a:buChar char="◦"/>
        <a:defRPr sz="122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490455" indent="-200422" algn="l" defTabSz="80168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accent1"/>
        </a:buClr>
        <a:buFont typeface="Calibri" pitchFamily="34" charset="0"/>
        <a:buChar char="◦"/>
        <a:defRPr sz="122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68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400845" algn="l" defTabSz="80168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801689" algn="l" defTabSz="80168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202534" algn="l" defTabSz="80168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378" algn="l" defTabSz="80168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004223" algn="l" defTabSz="80168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405067" algn="l" defTabSz="80168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805911" algn="l" defTabSz="80168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206756" algn="l" defTabSz="80168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B78192-9691-3F77-A893-5B75E692848F}"/>
              </a:ext>
            </a:extLst>
          </p:cNvPr>
          <p:cNvSpPr txBox="1"/>
          <p:nvPr/>
        </p:nvSpPr>
        <p:spPr>
          <a:xfrm>
            <a:off x="-988541" y="717333"/>
            <a:ext cx="1143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Санаторно-курортные организации для лечения и отдыха медицинских работников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41A49D-6E4D-9EBD-DC16-7E11278E7F0D}"/>
              </a:ext>
            </a:extLst>
          </p:cNvPr>
          <p:cNvSpPr txBox="1"/>
          <p:nvPr/>
        </p:nvSpPr>
        <p:spPr>
          <a:xfrm>
            <a:off x="255374" y="1013254"/>
            <a:ext cx="2397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Профкурорт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20%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5317AE-F6F1-59B6-24D1-7211FF121697}"/>
              </a:ext>
            </a:extLst>
          </p:cNvPr>
          <p:cNvSpPr txBox="1"/>
          <p:nvPr/>
        </p:nvSpPr>
        <p:spPr>
          <a:xfrm>
            <a:off x="3023285" y="1161535"/>
            <a:ext cx="331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Азимут РЖД Здоровье  15%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7ED746-604D-12C0-0C63-64CEC02E45F8}"/>
              </a:ext>
            </a:extLst>
          </p:cNvPr>
          <p:cNvSpPr txBox="1"/>
          <p:nvPr/>
        </p:nvSpPr>
        <p:spPr>
          <a:xfrm>
            <a:off x="6837405" y="1161535"/>
            <a:ext cx="2471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Республика Беларусь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14CC9624-F616-8CDA-4688-449522377052}"/>
              </a:ext>
            </a:extLst>
          </p:cNvPr>
          <p:cNvSpPr/>
          <p:nvPr/>
        </p:nvSpPr>
        <p:spPr>
          <a:xfrm rot="3607509">
            <a:off x="1896982" y="943090"/>
            <a:ext cx="174777" cy="490913"/>
          </a:xfrm>
          <a:prstGeom prst="downArrow">
            <a:avLst>
              <a:gd name="adj1" fmla="val 50000"/>
              <a:gd name="adj2" fmla="val 43333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6343D46D-66AD-7655-3427-CD72D35A7817}"/>
              </a:ext>
            </a:extLst>
          </p:cNvPr>
          <p:cNvSpPr/>
          <p:nvPr/>
        </p:nvSpPr>
        <p:spPr>
          <a:xfrm rot="17576930">
            <a:off x="6516918" y="903279"/>
            <a:ext cx="178865" cy="575396"/>
          </a:xfrm>
          <a:prstGeom prst="downArrow">
            <a:avLst>
              <a:gd name="adj1" fmla="val 50000"/>
              <a:gd name="adj2" fmla="val 4607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xmlns="" id="{BFE0A377-4C6C-2888-2CD4-2A3A09512BF7}"/>
              </a:ext>
            </a:extLst>
          </p:cNvPr>
          <p:cNvSpPr/>
          <p:nvPr/>
        </p:nvSpPr>
        <p:spPr>
          <a:xfrm rot="3607509">
            <a:off x="5413891" y="924739"/>
            <a:ext cx="160946" cy="490913"/>
          </a:xfrm>
          <a:prstGeom prst="downArrow">
            <a:avLst>
              <a:gd name="adj1" fmla="val 50000"/>
              <a:gd name="adj2" fmla="val 43333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02FDBC-8B78-69A9-EDAA-5ABEBDB76985}"/>
              </a:ext>
            </a:extLst>
          </p:cNvPr>
          <p:cNvSpPr txBox="1"/>
          <p:nvPr/>
        </p:nvSpPr>
        <p:spPr>
          <a:xfrm>
            <a:off x="255373" y="1194485"/>
            <a:ext cx="19970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Кисловодск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02FCABD-0E3F-9D2E-3BD0-A2DDBA0ACA4B}"/>
              </a:ext>
            </a:extLst>
          </p:cNvPr>
          <p:cNvSpPr txBox="1"/>
          <p:nvPr/>
        </p:nvSpPr>
        <p:spPr>
          <a:xfrm>
            <a:off x="247136" y="1334530"/>
            <a:ext cx="254295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им. Георгия Димитрова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им. С.М. Кирова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Москва 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Нарзан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Пикет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Ессентуки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им.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Анджиевского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Виктория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Надежда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Целебный ключ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гостевой дом Вилла Герман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Железноводск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Дубрава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Здоровье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им. Кирова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им. Эрнста Тельмана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Эльбрус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им. 30-летия Победы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пансионат Альянс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Пятигорск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им. М.Ю. Лермонтова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Лесная поляна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Родник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пансионат с лечением Искра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Сочи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Адлеркурорт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+   100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Металлург   +   500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Гранд Отель   +   100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отель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Sea Galaxy Congress   +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DC1124-9868-55D8-1A67-D3179A5ECD3F}"/>
              </a:ext>
            </a:extLst>
          </p:cNvPr>
          <p:cNvSpPr txBox="1"/>
          <p:nvPr/>
        </p:nvSpPr>
        <p:spPr>
          <a:xfrm>
            <a:off x="3048000" y="1318054"/>
            <a:ext cx="2430160" cy="478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Кисловодск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Долина Нарзанов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Ессентуки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Долина Нарзанов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Нальчик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Долина Нарзанов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Сочи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Мыс Видный   +   300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Октябрьский   +   800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Черноморье   +   300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Ивушка   +   100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Анапа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Аквамарин   +   850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Геленджик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Солнечный   100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Туапсе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Зеленый Гай   +   300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Алтайский край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Транссиб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Воронежская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Радон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Калининградская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Янтарь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Кировская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Сосновый бор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Московская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Буран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Саратовская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Волжские дали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FA91398-8FD7-8174-3B49-4BD8B0917E67}"/>
              </a:ext>
            </a:extLst>
          </p:cNvPr>
          <p:cNvSpPr txBox="1"/>
          <p:nvPr/>
        </p:nvSpPr>
        <p:spPr>
          <a:xfrm>
            <a:off x="6186616" y="1474573"/>
            <a:ext cx="15651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Белагроздравница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803D35D-E20E-C36B-569A-AEDA715CCD58}"/>
              </a:ext>
            </a:extLst>
          </p:cNvPr>
          <p:cNvSpPr txBox="1"/>
          <p:nvPr/>
        </p:nvSpPr>
        <p:spPr>
          <a:xfrm>
            <a:off x="6127262" y="1408670"/>
            <a:ext cx="209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79F96BB-DF92-B77D-557C-CA8EB519572E}"/>
              </a:ext>
            </a:extLst>
          </p:cNvPr>
          <p:cNvSpPr txBox="1"/>
          <p:nvPr/>
        </p:nvSpPr>
        <p:spPr>
          <a:xfrm>
            <a:off x="6161902" y="1762898"/>
            <a:ext cx="2100649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Минская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Сосновый бор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Рассвет-Любань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Гродненская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Радон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Поречье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Витебская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детский санаторий Росинка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Слуцкая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детский санаторий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Случь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Брестская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Ружанский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+ 15%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D3410E-BFF3-9E4E-0091-E3943AAC08CA}"/>
              </a:ext>
            </a:extLst>
          </p:cNvPr>
          <p:cNvSpPr txBox="1"/>
          <p:nvPr/>
        </p:nvSpPr>
        <p:spPr>
          <a:xfrm>
            <a:off x="8323385" y="1469292"/>
            <a:ext cx="20710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Белпрофсоюзкурорт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10%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6032A67-3758-88E8-24E9-E00FD2BD9CD6}"/>
              </a:ext>
            </a:extLst>
          </p:cNvPr>
          <p:cNvSpPr txBox="1"/>
          <p:nvPr/>
        </p:nvSpPr>
        <p:spPr>
          <a:xfrm>
            <a:off x="8346832" y="1719385"/>
            <a:ext cx="19538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Минская 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4EE9E78-0B7D-0261-E3AB-D1E9C00AB0A8}"/>
              </a:ext>
            </a:extLst>
          </p:cNvPr>
          <p:cNvSpPr txBox="1"/>
          <p:nvPr/>
        </p:nvSpPr>
        <p:spPr>
          <a:xfrm>
            <a:off x="8401538" y="1875692"/>
            <a:ext cx="2008554" cy="619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A6F1868-0BC3-1A0F-98FA-6AFA2A414DFC}"/>
              </a:ext>
            </a:extLst>
          </p:cNvPr>
          <p:cNvSpPr txBox="1"/>
          <p:nvPr/>
        </p:nvSpPr>
        <p:spPr>
          <a:xfrm>
            <a:off x="8346831" y="1899138"/>
            <a:ext cx="212578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Криница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Белорусочка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Нарочь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Нарочанка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Витебская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Лесные озера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Летцы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Гомельская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Приднепровский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Ченки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Брестская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Буг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Гродненская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Неман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Могилевская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им. Ленина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0544FB-342F-9872-142A-9170F22EB4E6}"/>
              </a:ext>
            </a:extLst>
          </p:cNvPr>
          <p:cNvSpPr txBox="1"/>
          <p:nvPr/>
        </p:nvSpPr>
        <p:spPr>
          <a:xfrm>
            <a:off x="6213231" y="5048738"/>
            <a:ext cx="39389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Обозначения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B4D1491-BC95-B8E9-D681-F0FD451C2D45}"/>
              </a:ext>
            </a:extLst>
          </p:cNvPr>
          <p:cNvSpPr txBox="1"/>
          <p:nvPr/>
        </p:nvSpPr>
        <p:spPr>
          <a:xfrm flipV="1">
            <a:off x="6158524" y="5076009"/>
            <a:ext cx="12270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A2B7A7-6E55-5FDE-CB2C-82B23247C8E0}"/>
              </a:ext>
            </a:extLst>
          </p:cNvPr>
          <p:cNvSpPr txBox="1"/>
          <p:nvPr/>
        </p:nvSpPr>
        <p:spPr>
          <a:xfrm>
            <a:off x="6111632" y="4947138"/>
            <a:ext cx="218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1BCAF9-2497-455E-9016-AE5971968A43}"/>
              </a:ext>
            </a:extLst>
          </p:cNvPr>
          <p:cNvSpPr txBox="1"/>
          <p:nvPr/>
        </p:nvSpPr>
        <p:spPr>
          <a:xfrm>
            <a:off x="7237046" y="4728308"/>
            <a:ext cx="25165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CA232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CA23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наличие бассейна 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CA23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профсоюзная скидка  в  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CA232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отдаленность от моря   - метры </a:t>
            </a:r>
          </a:p>
        </p:txBody>
      </p:sp>
    </p:spTree>
    <p:extLst>
      <p:ext uri="{BB962C8B-B14F-4D97-AF65-F5344CB8AC3E}">
        <p14:creationId xmlns:p14="http://schemas.microsoft.com/office/powerpoint/2010/main" val="325287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BA3F1BF-6049-874B-6586-094771E33B5A}"/>
              </a:ext>
            </a:extLst>
          </p:cNvPr>
          <p:cNvSpPr txBox="1"/>
          <p:nvPr/>
        </p:nvSpPr>
        <p:spPr>
          <a:xfrm>
            <a:off x="320843" y="883550"/>
            <a:ext cx="100583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Санатории разных форм собственности для лечения и отдыха медицинских работников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Крым                                            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Сочи                                                      Пензенская область                     КМВ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Большая Ялта                                         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766245-222A-4DBE-F538-5EA386161883}"/>
              </a:ext>
            </a:extLst>
          </p:cNvPr>
          <p:cNvSpPr txBox="1"/>
          <p:nvPr/>
        </p:nvSpPr>
        <p:spPr>
          <a:xfrm>
            <a:off x="312822" y="1540042"/>
            <a:ext cx="341822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Ай Петри   20%   +   100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Дюльбер   20%   +   100 м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Горный   11%   +   1200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Кирова   12%   +   900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пансионат Ай-Тодор   14%   +   400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Большая Алушта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Алушта   14%   +   500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Киев   16%   +   300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Утес   12%   +   50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Западный Крым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Дружба   15%   50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Золотой берег   20%   +   50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Мечта   11%   +   1200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Приморье   12%   +   50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Планета   12%   +   1000 м.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пансионат Царь Евпатор   14%   +   700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Саки   16%   5000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Сакрополь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17%   +   3000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Северное Сияние  16%   +   50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СОК Империя   15%   +   50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ОЛЦ Северный   11%   +   500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п-т Солнечная Долина   18%   +   100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Таврия   12%   +   800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Юрмино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11%   +   50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Восточный Крым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ТОК Судак   15%   +   450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пансионат Феодосия   11%   300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4D2F106-11F0-978B-800B-0C11B5B00137}"/>
              </a:ext>
            </a:extLst>
          </p:cNvPr>
          <p:cNvSpPr txBox="1"/>
          <p:nvPr/>
        </p:nvSpPr>
        <p:spPr>
          <a:xfrm>
            <a:off x="3031958" y="1379621"/>
            <a:ext cx="3392905" cy="4571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Южное Взморье   20%   +   100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Анапа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п-т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Кристал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Уют   14%   20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п-т Урал   15%   +   500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Русь   12%   +   1500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Туапсинский район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п-т Жемчужина Кавказа   17%   +   100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п-т Шепси   20%   350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Амакс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Курорт Орбита   13%   +   50 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Алтайский край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Алтай Вест   15%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Барнаульский   15%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Вологодская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Новый Источник   15%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Ивановская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Станко   20%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Калужская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Воробьево   20%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Ленинградская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Северная Ривьера   15%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Мордовия Республика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Саранский   15%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Московская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Дорохово   15%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Веденское   15%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Новгородская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курорт Старая Русса    20%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22C1069-CBA6-2EC4-3090-A3107CA7F879}"/>
              </a:ext>
            </a:extLst>
          </p:cNvPr>
          <p:cNvSpPr txBox="1"/>
          <p:nvPr/>
        </p:nvSpPr>
        <p:spPr>
          <a:xfrm>
            <a:off x="5719011" y="1371601"/>
            <a:ext cx="3232483" cy="425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Березовая роща   20%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им. Володарского   20%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Псковская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Хилово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20%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Голубое озеро   20%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Рязанская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Касимовские зори   15%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Старица   13%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Саратовская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Пады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20%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Светлана   20%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Октябрьское ущелье   20%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Татарстан Республика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Васильевский   20%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Ливадия   20%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Тверская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Кашин   15%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Тульская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Егнышевка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20%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Краинка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20%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Удмуртия Республика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Металлург   15%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Варзи-Ятчи   15%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Ярославская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им. Воровского   15%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Красный Холм   15%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0B73433-9FC3-E8A9-DDE2-1F502DAD7698}"/>
              </a:ext>
            </a:extLst>
          </p:cNvPr>
          <p:cNvSpPr txBox="1"/>
          <p:nvPr/>
        </p:nvSpPr>
        <p:spPr>
          <a:xfrm>
            <a:off x="8189496" y="1371600"/>
            <a:ext cx="25023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Ессентуки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Нива   15%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жемчужина Кавказа 15%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Кисловодск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Радуга   15%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Абхазия Республика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Самшитовая роща  15%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Башкирия Республика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Юматово   15%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Ингушетия Республика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Армхи   20%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Чечня Республика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Курорты Чечни   15%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Чувашия Республика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Чувашия Курорт   15%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Воронежская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Дон   20%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санаторий им. Горького   20%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Ленинградская область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Спа отель Гармония   20%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отель Новый Петергоф   20%  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8872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Другая 1">
      <a:dk1>
        <a:srgbClr val="000000"/>
      </a:dk1>
      <a:lt1>
        <a:srgbClr val="BFBFBF"/>
      </a:lt1>
      <a:dk2>
        <a:srgbClr val="D8D8D8"/>
      </a:dk2>
      <a:lt2>
        <a:srgbClr val="F2F2F2"/>
      </a:lt2>
      <a:accent1>
        <a:srgbClr val="E48312"/>
      </a:accent1>
      <a:accent2>
        <a:srgbClr val="A5A5A5"/>
      </a:accent2>
      <a:accent3>
        <a:srgbClr val="BFBFBF"/>
      </a:accent3>
      <a:accent4>
        <a:srgbClr val="595959"/>
      </a:accent4>
      <a:accent5>
        <a:srgbClr val="7F7F7F"/>
      </a:accent5>
      <a:accent6>
        <a:srgbClr val="3F3F3F"/>
      </a:accent6>
      <a:hlink>
        <a:srgbClr val="595959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-pres-16x9" id="{20094823-1A6D-D64D-97EE-E9E42420B2B7}" vid="{FBC73D24-3337-7D45-8083-66DE1A3D8CD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6985</TotalTime>
  <Words>851</Words>
  <Application>Microsoft Office PowerPoint</Application>
  <PresentationFormat>Произвольный</PresentationFormat>
  <Paragraphs>219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Verdana</vt:lpstr>
      <vt:lpstr>Ретро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Василихин Егор Анатольевич</dc:creator>
  <cp:lastModifiedBy>Воронцов Олег Николаевич</cp:lastModifiedBy>
  <cp:revision>654</cp:revision>
  <cp:lastPrinted>2026-02-24T06:21:15Z</cp:lastPrinted>
  <dcterms:modified xsi:type="dcterms:W3CDTF">2026-05-07T05:55:52Z</dcterms:modified>
</cp:coreProperties>
</file>